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15" r:id="rId767"/>
    <p:sldId id="1716" r:id="rId768"/>
    <p:sldId id="952" r:id="rId769"/>
    <p:sldId id="1555" r:id="rId770"/>
    <p:sldId id="1554" r:id="rId771"/>
    <p:sldId id="1348" r:id="rId772"/>
    <p:sldId id="1524" r:id="rId773"/>
    <p:sldId id="1349" r:id="rId774"/>
    <p:sldId id="1396" r:id="rId775"/>
    <p:sldId id="1397" r:id="rId776"/>
    <p:sldId id="1350" r:id="rId777"/>
    <p:sldId id="761" r:id="rId778"/>
    <p:sldId id="1404" r:id="rId779"/>
    <p:sldId id="861" r:id="rId780"/>
    <p:sldId id="862" r:id="rId781"/>
    <p:sldId id="756" r:id="rId782"/>
    <p:sldId id="1506" r:id="rId783"/>
    <p:sldId id="771" r:id="rId784"/>
    <p:sldId id="876" r:id="rId785"/>
    <p:sldId id="1471" r:id="rId786"/>
    <p:sldId id="1393" r:id="rId787"/>
    <p:sldId id="1389" r:id="rId788"/>
    <p:sldId id="1457" r:id="rId789"/>
    <p:sldId id="1458" r:id="rId790"/>
    <p:sldId id="1459" r:id="rId791"/>
    <p:sldId id="1505" r:id="rId792"/>
    <p:sldId id="1428" r:id="rId793"/>
    <p:sldId id="1665" r:id="rId794"/>
    <p:sldId id="778" r:id="rId795"/>
    <p:sldId id="779" r:id="rId796"/>
    <p:sldId id="834" r:id="rId797"/>
    <p:sldId id="780" r:id="rId798"/>
    <p:sldId id="833" r:id="rId799"/>
    <p:sldId id="783" r:id="rId800"/>
    <p:sldId id="880" r:id="rId801"/>
    <p:sldId id="881" r:id="rId802"/>
    <p:sldId id="879" r:id="rId803"/>
    <p:sldId id="866" r:id="rId804"/>
    <p:sldId id="1341" r:id="rId805"/>
    <p:sldId id="1390" r:id="rId806"/>
    <p:sldId id="1391" r:id="rId807"/>
    <p:sldId id="878" r:id="rId808"/>
    <p:sldId id="867" r:id="rId809"/>
    <p:sldId id="868" r:id="rId810"/>
    <p:sldId id="870" r:id="rId811"/>
    <p:sldId id="1241" r:id="rId812"/>
    <p:sldId id="1411" r:id="rId813"/>
    <p:sldId id="869" r:id="rId814"/>
    <p:sldId id="1342" r:id="rId815"/>
    <p:sldId id="1367" r:id="rId816"/>
    <p:sldId id="1377" r:id="rId817"/>
    <p:sldId id="1379" r:id="rId818"/>
    <p:sldId id="1368" r:id="rId819"/>
    <p:sldId id="1369" r:id="rId820"/>
    <p:sldId id="1380" r:id="rId821"/>
    <p:sldId id="1381" r:id="rId822"/>
    <p:sldId id="1370" r:id="rId823"/>
    <p:sldId id="1371" r:id="rId824"/>
    <p:sldId id="1372" r:id="rId825"/>
    <p:sldId id="1373" r:id="rId826"/>
    <p:sldId id="1374" r:id="rId827"/>
    <p:sldId id="1375" r:id="rId828"/>
    <p:sldId id="1033" r:id="rId829"/>
    <p:sldId id="1021" r:id="rId830"/>
    <p:sldId id="1022" r:id="rId831"/>
    <p:sldId id="1023" r:id="rId832"/>
    <p:sldId id="1024" r:id="rId833"/>
    <p:sldId id="1025" r:id="rId834"/>
    <p:sldId id="1027" r:id="rId835"/>
    <p:sldId id="1028" r:id="rId836"/>
    <p:sldId id="1029" r:id="rId837"/>
    <p:sldId id="1030" r:id="rId838"/>
    <p:sldId id="1032" r:id="rId839"/>
    <p:sldId id="1031" r:id="rId840"/>
    <p:sldId id="1526" r:id="rId841"/>
    <p:sldId id="885" r:id="rId842"/>
    <p:sldId id="1074" r:id="rId843"/>
    <p:sldId id="976" r:id="rId844"/>
    <p:sldId id="933" r:id="rId845"/>
    <p:sldId id="954" r:id="rId846"/>
    <p:sldId id="788" r:id="rId847"/>
    <p:sldId id="1502" r:id="rId848"/>
    <p:sldId id="1456" r:id="rId849"/>
    <p:sldId id="1489" r:id="rId850"/>
    <p:sldId id="1503" r:id="rId851"/>
    <p:sldId id="1493" r:id="rId852"/>
    <p:sldId id="1495" r:id="rId853"/>
    <p:sldId id="1511" r:id="rId854"/>
    <p:sldId id="1504" r:id="rId855"/>
    <p:sldId id="1557" r:id="rId856"/>
    <p:sldId id="1736" r:id="rId8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notesMaster" Target="notesMasters/notesMaster1.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presProps" Target="pres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theme" Target="theme/theme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65670</TotalTime>
  <Words>100988</Words>
  <Application>Microsoft Office PowerPoint</Application>
  <PresentationFormat>Widescreen</PresentationFormat>
  <Paragraphs>15072</Paragraphs>
  <Slides>856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856</vt:i4>
      </vt:variant>
    </vt:vector>
  </HeadingPairs>
  <TitlesOfParts>
    <vt:vector size="9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14548</cp:revision>
  <dcterms:created xsi:type="dcterms:W3CDTF">2015-10-09T06:09:34Z</dcterms:created>
  <dcterms:modified xsi:type="dcterms:W3CDTF">2025-11-07T14:01:40Z</dcterms:modified>
</cp:coreProperties>
</file>